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32399288" cy="43200638"/>
  <p:notesSz cx="6858000" cy="9144000"/>
  <p:defaultTextStyle>
    <a:defPPr>
      <a:defRPr lang="pt-BR"/>
    </a:defPPr>
    <a:lvl1pPr marL="0" algn="l" defTabSz="3908285" rtl="0" eaLnBrk="1" latinLnBrk="0" hangingPunct="1">
      <a:defRPr sz="7678" kern="1200">
        <a:solidFill>
          <a:schemeClr val="tx1"/>
        </a:solidFill>
        <a:latin typeface="+mn-lt"/>
        <a:ea typeface="+mn-ea"/>
        <a:cs typeface="+mn-cs"/>
      </a:defRPr>
    </a:lvl1pPr>
    <a:lvl2pPr marL="1954143" algn="l" defTabSz="3908285" rtl="0" eaLnBrk="1" latinLnBrk="0" hangingPunct="1">
      <a:defRPr sz="7678" kern="1200">
        <a:solidFill>
          <a:schemeClr val="tx1"/>
        </a:solidFill>
        <a:latin typeface="+mn-lt"/>
        <a:ea typeface="+mn-ea"/>
        <a:cs typeface="+mn-cs"/>
      </a:defRPr>
    </a:lvl2pPr>
    <a:lvl3pPr marL="3908285" algn="l" defTabSz="3908285" rtl="0" eaLnBrk="1" latinLnBrk="0" hangingPunct="1">
      <a:defRPr sz="7678" kern="1200">
        <a:solidFill>
          <a:schemeClr val="tx1"/>
        </a:solidFill>
        <a:latin typeface="+mn-lt"/>
        <a:ea typeface="+mn-ea"/>
        <a:cs typeface="+mn-cs"/>
      </a:defRPr>
    </a:lvl3pPr>
    <a:lvl4pPr marL="5862428" algn="l" defTabSz="3908285" rtl="0" eaLnBrk="1" latinLnBrk="0" hangingPunct="1">
      <a:defRPr sz="7678" kern="1200">
        <a:solidFill>
          <a:schemeClr val="tx1"/>
        </a:solidFill>
        <a:latin typeface="+mn-lt"/>
        <a:ea typeface="+mn-ea"/>
        <a:cs typeface="+mn-cs"/>
      </a:defRPr>
    </a:lvl4pPr>
    <a:lvl5pPr marL="7816572" algn="l" defTabSz="3908285" rtl="0" eaLnBrk="1" latinLnBrk="0" hangingPunct="1">
      <a:defRPr sz="7678" kern="1200">
        <a:solidFill>
          <a:schemeClr val="tx1"/>
        </a:solidFill>
        <a:latin typeface="+mn-lt"/>
        <a:ea typeface="+mn-ea"/>
        <a:cs typeface="+mn-cs"/>
      </a:defRPr>
    </a:lvl5pPr>
    <a:lvl6pPr marL="9770714" algn="l" defTabSz="3908285" rtl="0" eaLnBrk="1" latinLnBrk="0" hangingPunct="1">
      <a:defRPr sz="7678" kern="1200">
        <a:solidFill>
          <a:schemeClr val="tx1"/>
        </a:solidFill>
        <a:latin typeface="+mn-lt"/>
        <a:ea typeface="+mn-ea"/>
        <a:cs typeface="+mn-cs"/>
      </a:defRPr>
    </a:lvl6pPr>
    <a:lvl7pPr marL="11724857" algn="l" defTabSz="3908285" rtl="0" eaLnBrk="1" latinLnBrk="0" hangingPunct="1">
      <a:defRPr sz="7678" kern="1200">
        <a:solidFill>
          <a:schemeClr val="tx1"/>
        </a:solidFill>
        <a:latin typeface="+mn-lt"/>
        <a:ea typeface="+mn-ea"/>
        <a:cs typeface="+mn-cs"/>
      </a:defRPr>
    </a:lvl7pPr>
    <a:lvl8pPr marL="13678999" algn="l" defTabSz="3908285" rtl="0" eaLnBrk="1" latinLnBrk="0" hangingPunct="1">
      <a:defRPr sz="7678" kern="1200">
        <a:solidFill>
          <a:schemeClr val="tx1"/>
        </a:solidFill>
        <a:latin typeface="+mn-lt"/>
        <a:ea typeface="+mn-ea"/>
        <a:cs typeface="+mn-cs"/>
      </a:defRPr>
    </a:lvl8pPr>
    <a:lvl9pPr marL="15633142" algn="l" defTabSz="3908285" rtl="0" eaLnBrk="1" latinLnBrk="0" hangingPunct="1">
      <a:defRPr sz="76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227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60"/>
    <p:restoredTop sz="94660"/>
  </p:normalViewPr>
  <p:slideViewPr>
    <p:cSldViewPr>
      <p:cViewPr>
        <p:scale>
          <a:sx n="25" d="100"/>
          <a:sy n="25" d="100"/>
        </p:scale>
        <p:origin x="1182" y="18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PE BERNARDINO DA SILVA LUCAS" userId="0286ab8c-35d7-4baa-9ff5-82e45fc816d0" providerId="ADAL" clId="{717893DE-F2C9-4A34-8981-D7A9B536B344}"/>
    <pc:docChg chg="modSld">
      <pc:chgData name="FELIPE BERNARDINO DA SILVA LUCAS" userId="0286ab8c-35d7-4baa-9ff5-82e45fc816d0" providerId="ADAL" clId="{717893DE-F2C9-4A34-8981-D7A9B536B344}" dt="2023-06-01T14:53:40.843" v="5" actId="1076"/>
      <pc:docMkLst>
        <pc:docMk/>
      </pc:docMkLst>
      <pc:sldChg chg="modSp mod">
        <pc:chgData name="FELIPE BERNARDINO DA SILVA LUCAS" userId="0286ab8c-35d7-4baa-9ff5-82e45fc816d0" providerId="ADAL" clId="{717893DE-F2C9-4A34-8981-D7A9B536B344}" dt="2023-06-01T14:53:40.843" v="5" actId="1076"/>
        <pc:sldMkLst>
          <pc:docMk/>
          <pc:sldMk cId="271171815" sldId="258"/>
        </pc:sldMkLst>
        <pc:spChg chg="mod">
          <ac:chgData name="FELIPE BERNARDINO DA SILVA LUCAS" userId="0286ab8c-35d7-4baa-9ff5-82e45fc816d0" providerId="ADAL" clId="{717893DE-F2C9-4A34-8981-D7A9B536B344}" dt="2023-06-01T14:53:25.708" v="3" actId="20577"/>
          <ac:spMkLst>
            <pc:docMk/>
            <pc:sldMk cId="271171815" sldId="258"/>
            <ac:spMk id="35" creationId="{45FDC9ED-3219-4FE7-A994-EC3B6B5B22B1}"/>
          </ac:spMkLst>
        </pc:spChg>
        <pc:picChg chg="mod">
          <ac:chgData name="FELIPE BERNARDINO DA SILVA LUCAS" userId="0286ab8c-35d7-4baa-9ff5-82e45fc816d0" providerId="ADAL" clId="{717893DE-F2C9-4A34-8981-D7A9B536B344}" dt="2023-06-01T14:53:40.843" v="5" actId="1076"/>
          <ac:picMkLst>
            <pc:docMk/>
            <pc:sldMk cId="271171815" sldId="258"/>
            <ac:picMk id="5" creationId="{655A71EB-1D01-1897-00B7-A060231AB41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7" y="13420203"/>
            <a:ext cx="27539395" cy="9260137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3" y="24480361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06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12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18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424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530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636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742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848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579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1150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89484" y="1730032"/>
            <a:ext cx="7289840" cy="3686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19966" y="1730032"/>
            <a:ext cx="21329531" cy="3686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54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792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321" y="27760415"/>
            <a:ext cx="27539395" cy="8580126"/>
          </a:xfrm>
        </p:spPr>
        <p:txBody>
          <a:bodyPr anchor="t"/>
          <a:lstStyle>
            <a:lvl1pPr algn="l">
              <a:defRPr sz="18404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321" y="18310277"/>
            <a:ext cx="27539395" cy="9450136"/>
          </a:xfrm>
        </p:spPr>
        <p:txBody>
          <a:bodyPr anchor="b"/>
          <a:lstStyle>
            <a:lvl1pPr marL="0" indent="0">
              <a:buNone/>
              <a:defRPr sz="9274">
                <a:solidFill>
                  <a:schemeClr val="tx1">
                    <a:tint val="75000"/>
                  </a:schemeClr>
                </a:solidFill>
              </a:defRPr>
            </a:lvl1pPr>
            <a:lvl2pPr marL="2106011" indent="0">
              <a:buNone/>
              <a:defRPr sz="8275">
                <a:solidFill>
                  <a:schemeClr val="tx1">
                    <a:tint val="75000"/>
                  </a:schemeClr>
                </a:solidFill>
              </a:defRPr>
            </a:lvl2pPr>
            <a:lvl3pPr marL="4212020" indent="0">
              <a:buNone/>
              <a:defRPr sz="7418">
                <a:solidFill>
                  <a:schemeClr val="tx1">
                    <a:tint val="75000"/>
                  </a:schemeClr>
                </a:solidFill>
              </a:defRPr>
            </a:lvl3pPr>
            <a:lvl4pPr marL="6318031" indent="0">
              <a:buNone/>
              <a:defRPr sz="6420">
                <a:solidFill>
                  <a:schemeClr val="tx1">
                    <a:tint val="75000"/>
                  </a:schemeClr>
                </a:solidFill>
              </a:defRPr>
            </a:lvl4pPr>
            <a:lvl5pPr marL="8424042" indent="0">
              <a:buNone/>
              <a:defRPr sz="6420">
                <a:solidFill>
                  <a:schemeClr val="tx1">
                    <a:tint val="75000"/>
                  </a:schemeClr>
                </a:solidFill>
              </a:defRPr>
            </a:lvl5pPr>
            <a:lvl6pPr marL="10530052" indent="0">
              <a:buNone/>
              <a:defRPr sz="6420">
                <a:solidFill>
                  <a:schemeClr val="tx1">
                    <a:tint val="75000"/>
                  </a:schemeClr>
                </a:solidFill>
              </a:defRPr>
            </a:lvl6pPr>
            <a:lvl7pPr marL="12636062" indent="0">
              <a:buNone/>
              <a:defRPr sz="6420">
                <a:solidFill>
                  <a:schemeClr val="tx1">
                    <a:tint val="75000"/>
                  </a:schemeClr>
                </a:solidFill>
              </a:defRPr>
            </a:lvl7pPr>
            <a:lvl8pPr marL="14742071" indent="0">
              <a:buNone/>
              <a:defRPr sz="6420">
                <a:solidFill>
                  <a:schemeClr val="tx1">
                    <a:tint val="75000"/>
                  </a:schemeClr>
                </a:solidFill>
              </a:defRPr>
            </a:lvl8pPr>
            <a:lvl9pPr marL="16848082" indent="0">
              <a:buNone/>
              <a:defRPr sz="64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5662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19965" y="10080153"/>
            <a:ext cx="14309686" cy="28510424"/>
          </a:xfrm>
        </p:spPr>
        <p:txBody>
          <a:bodyPr/>
          <a:lstStyle>
            <a:lvl1pPr>
              <a:defRPr sz="12840"/>
            </a:lvl1pPr>
            <a:lvl2pPr>
              <a:defRPr sz="10986"/>
            </a:lvl2pPr>
            <a:lvl3pPr>
              <a:defRPr sz="9274"/>
            </a:lvl3pPr>
            <a:lvl4pPr>
              <a:defRPr sz="8275"/>
            </a:lvl4pPr>
            <a:lvl5pPr>
              <a:defRPr sz="8275"/>
            </a:lvl5pPr>
            <a:lvl6pPr>
              <a:defRPr sz="8275"/>
            </a:lvl6pPr>
            <a:lvl7pPr>
              <a:defRPr sz="8275"/>
            </a:lvl7pPr>
            <a:lvl8pPr>
              <a:defRPr sz="8275"/>
            </a:lvl8pPr>
            <a:lvl9pPr>
              <a:defRPr sz="827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69638" y="10080153"/>
            <a:ext cx="14309686" cy="28510424"/>
          </a:xfrm>
        </p:spPr>
        <p:txBody>
          <a:bodyPr/>
          <a:lstStyle>
            <a:lvl1pPr>
              <a:defRPr sz="12840"/>
            </a:lvl1pPr>
            <a:lvl2pPr>
              <a:defRPr sz="10986"/>
            </a:lvl2pPr>
            <a:lvl3pPr>
              <a:defRPr sz="9274"/>
            </a:lvl3pPr>
            <a:lvl4pPr>
              <a:defRPr sz="8275"/>
            </a:lvl4pPr>
            <a:lvl5pPr>
              <a:defRPr sz="8275"/>
            </a:lvl5pPr>
            <a:lvl6pPr>
              <a:defRPr sz="8275"/>
            </a:lvl6pPr>
            <a:lvl7pPr>
              <a:defRPr sz="8275"/>
            </a:lvl7pPr>
            <a:lvl8pPr>
              <a:defRPr sz="8275"/>
            </a:lvl8pPr>
            <a:lvl9pPr>
              <a:defRPr sz="8275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8365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5" y="9670147"/>
            <a:ext cx="14315312" cy="4030056"/>
          </a:xfrm>
        </p:spPr>
        <p:txBody>
          <a:bodyPr anchor="b"/>
          <a:lstStyle>
            <a:lvl1pPr marL="0" indent="0">
              <a:buNone/>
              <a:defRPr sz="10986" b="1"/>
            </a:lvl1pPr>
            <a:lvl2pPr marL="2106011" indent="0">
              <a:buNone/>
              <a:defRPr sz="9274" b="1"/>
            </a:lvl2pPr>
            <a:lvl3pPr marL="4212020" indent="0">
              <a:buNone/>
              <a:defRPr sz="8275" b="1"/>
            </a:lvl3pPr>
            <a:lvl4pPr marL="6318031" indent="0">
              <a:buNone/>
              <a:defRPr sz="7418" b="1"/>
            </a:lvl4pPr>
            <a:lvl5pPr marL="8424042" indent="0">
              <a:buNone/>
              <a:defRPr sz="7418" b="1"/>
            </a:lvl5pPr>
            <a:lvl6pPr marL="10530052" indent="0">
              <a:buNone/>
              <a:defRPr sz="7418" b="1"/>
            </a:lvl6pPr>
            <a:lvl7pPr marL="12636062" indent="0">
              <a:buNone/>
              <a:defRPr sz="7418" b="1"/>
            </a:lvl7pPr>
            <a:lvl8pPr marL="14742071" indent="0">
              <a:buNone/>
              <a:defRPr sz="7418" b="1"/>
            </a:lvl8pPr>
            <a:lvl9pPr marL="16848082" indent="0">
              <a:buNone/>
              <a:defRPr sz="7418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5" y="13700202"/>
            <a:ext cx="14315312" cy="24890370"/>
          </a:xfrm>
        </p:spPr>
        <p:txBody>
          <a:bodyPr/>
          <a:lstStyle>
            <a:lvl1pPr>
              <a:defRPr sz="10986"/>
            </a:lvl1pPr>
            <a:lvl2pPr>
              <a:defRPr sz="9274"/>
            </a:lvl2pPr>
            <a:lvl3pPr>
              <a:defRPr sz="8275"/>
            </a:lvl3pPr>
            <a:lvl4pPr>
              <a:defRPr sz="7418"/>
            </a:lvl4pPr>
            <a:lvl5pPr>
              <a:defRPr sz="7418"/>
            </a:lvl5pPr>
            <a:lvl6pPr>
              <a:defRPr sz="7418"/>
            </a:lvl6pPr>
            <a:lvl7pPr>
              <a:defRPr sz="7418"/>
            </a:lvl7pPr>
            <a:lvl8pPr>
              <a:defRPr sz="7418"/>
            </a:lvl8pPr>
            <a:lvl9pPr>
              <a:defRPr sz="7418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90" y="9670147"/>
            <a:ext cx="14320936" cy="4030056"/>
          </a:xfrm>
        </p:spPr>
        <p:txBody>
          <a:bodyPr anchor="b"/>
          <a:lstStyle>
            <a:lvl1pPr marL="0" indent="0">
              <a:buNone/>
              <a:defRPr sz="10986" b="1"/>
            </a:lvl1pPr>
            <a:lvl2pPr marL="2106011" indent="0">
              <a:buNone/>
              <a:defRPr sz="9274" b="1"/>
            </a:lvl2pPr>
            <a:lvl3pPr marL="4212020" indent="0">
              <a:buNone/>
              <a:defRPr sz="8275" b="1"/>
            </a:lvl3pPr>
            <a:lvl4pPr marL="6318031" indent="0">
              <a:buNone/>
              <a:defRPr sz="7418" b="1"/>
            </a:lvl4pPr>
            <a:lvl5pPr marL="8424042" indent="0">
              <a:buNone/>
              <a:defRPr sz="7418" b="1"/>
            </a:lvl5pPr>
            <a:lvl6pPr marL="10530052" indent="0">
              <a:buNone/>
              <a:defRPr sz="7418" b="1"/>
            </a:lvl6pPr>
            <a:lvl7pPr marL="12636062" indent="0">
              <a:buNone/>
              <a:defRPr sz="7418" b="1"/>
            </a:lvl7pPr>
            <a:lvl8pPr marL="14742071" indent="0">
              <a:buNone/>
              <a:defRPr sz="7418" b="1"/>
            </a:lvl8pPr>
            <a:lvl9pPr marL="16848082" indent="0">
              <a:buNone/>
              <a:defRPr sz="7418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90" y="13700202"/>
            <a:ext cx="14320936" cy="24890370"/>
          </a:xfrm>
        </p:spPr>
        <p:txBody>
          <a:bodyPr/>
          <a:lstStyle>
            <a:lvl1pPr>
              <a:defRPr sz="10986"/>
            </a:lvl1pPr>
            <a:lvl2pPr>
              <a:defRPr sz="9274"/>
            </a:lvl2pPr>
            <a:lvl3pPr>
              <a:defRPr sz="8275"/>
            </a:lvl3pPr>
            <a:lvl4pPr>
              <a:defRPr sz="7418"/>
            </a:lvl4pPr>
            <a:lvl5pPr>
              <a:defRPr sz="7418"/>
            </a:lvl5pPr>
            <a:lvl6pPr>
              <a:defRPr sz="7418"/>
            </a:lvl6pPr>
            <a:lvl7pPr>
              <a:defRPr sz="7418"/>
            </a:lvl7pPr>
            <a:lvl8pPr>
              <a:defRPr sz="7418"/>
            </a:lvl8pPr>
            <a:lvl9pPr>
              <a:defRPr sz="7418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6647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737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058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7" y="1720024"/>
            <a:ext cx="10659143" cy="7320109"/>
          </a:xfrm>
        </p:spPr>
        <p:txBody>
          <a:bodyPr anchor="b"/>
          <a:lstStyle>
            <a:lvl1pPr algn="l">
              <a:defRPr sz="9274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23" y="1720030"/>
            <a:ext cx="18112102" cy="36870548"/>
          </a:xfrm>
        </p:spPr>
        <p:txBody>
          <a:bodyPr/>
          <a:lstStyle>
            <a:lvl1pPr>
              <a:defRPr sz="14695"/>
            </a:lvl1pPr>
            <a:lvl2pPr>
              <a:defRPr sz="12840"/>
            </a:lvl2pPr>
            <a:lvl3pPr>
              <a:defRPr sz="10986"/>
            </a:lvl3pPr>
            <a:lvl4pPr>
              <a:defRPr sz="9274"/>
            </a:lvl4pPr>
            <a:lvl5pPr>
              <a:defRPr sz="9274"/>
            </a:lvl5pPr>
            <a:lvl6pPr>
              <a:defRPr sz="9274"/>
            </a:lvl6pPr>
            <a:lvl7pPr>
              <a:defRPr sz="9274"/>
            </a:lvl7pPr>
            <a:lvl8pPr>
              <a:defRPr sz="9274"/>
            </a:lvl8pPr>
            <a:lvl9pPr>
              <a:defRPr sz="927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67" y="9040137"/>
            <a:ext cx="10659143" cy="29550439"/>
          </a:xfrm>
        </p:spPr>
        <p:txBody>
          <a:bodyPr/>
          <a:lstStyle>
            <a:lvl1pPr marL="0" indent="0">
              <a:buNone/>
              <a:defRPr sz="6420"/>
            </a:lvl1pPr>
            <a:lvl2pPr marL="2106011" indent="0">
              <a:buNone/>
              <a:defRPr sz="5564"/>
            </a:lvl2pPr>
            <a:lvl3pPr marL="4212020" indent="0">
              <a:buNone/>
              <a:defRPr sz="4565"/>
            </a:lvl3pPr>
            <a:lvl4pPr marL="6318031" indent="0">
              <a:buNone/>
              <a:defRPr sz="4138"/>
            </a:lvl4pPr>
            <a:lvl5pPr marL="8424042" indent="0">
              <a:buNone/>
              <a:defRPr sz="4138"/>
            </a:lvl5pPr>
            <a:lvl6pPr marL="10530052" indent="0">
              <a:buNone/>
              <a:defRPr sz="4138"/>
            </a:lvl6pPr>
            <a:lvl7pPr marL="12636062" indent="0">
              <a:buNone/>
              <a:defRPr sz="4138"/>
            </a:lvl7pPr>
            <a:lvl8pPr marL="14742071" indent="0">
              <a:buNone/>
              <a:defRPr sz="4138"/>
            </a:lvl8pPr>
            <a:lvl9pPr marL="16848082" indent="0">
              <a:buNone/>
              <a:defRPr sz="4138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810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487" y="30240446"/>
            <a:ext cx="19439573" cy="3570056"/>
          </a:xfrm>
        </p:spPr>
        <p:txBody>
          <a:bodyPr anchor="b"/>
          <a:lstStyle>
            <a:lvl1pPr algn="l">
              <a:defRPr sz="9274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487" y="3860059"/>
            <a:ext cx="19439573" cy="25920383"/>
          </a:xfrm>
        </p:spPr>
        <p:txBody>
          <a:bodyPr/>
          <a:lstStyle>
            <a:lvl1pPr marL="0" indent="0">
              <a:buNone/>
              <a:defRPr sz="14695"/>
            </a:lvl1pPr>
            <a:lvl2pPr marL="2106011" indent="0">
              <a:buNone/>
              <a:defRPr sz="12840"/>
            </a:lvl2pPr>
            <a:lvl3pPr marL="4212020" indent="0">
              <a:buNone/>
              <a:defRPr sz="10986"/>
            </a:lvl3pPr>
            <a:lvl4pPr marL="6318031" indent="0">
              <a:buNone/>
              <a:defRPr sz="9274"/>
            </a:lvl4pPr>
            <a:lvl5pPr marL="8424042" indent="0">
              <a:buNone/>
              <a:defRPr sz="9274"/>
            </a:lvl5pPr>
            <a:lvl6pPr marL="10530052" indent="0">
              <a:buNone/>
              <a:defRPr sz="9274"/>
            </a:lvl6pPr>
            <a:lvl7pPr marL="12636062" indent="0">
              <a:buNone/>
              <a:defRPr sz="9274"/>
            </a:lvl7pPr>
            <a:lvl8pPr marL="14742071" indent="0">
              <a:buNone/>
              <a:defRPr sz="9274"/>
            </a:lvl8pPr>
            <a:lvl9pPr marL="16848082" indent="0">
              <a:buNone/>
              <a:defRPr sz="9274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487" y="33810503"/>
            <a:ext cx="19439573" cy="5070071"/>
          </a:xfrm>
        </p:spPr>
        <p:txBody>
          <a:bodyPr/>
          <a:lstStyle>
            <a:lvl1pPr marL="0" indent="0">
              <a:buNone/>
              <a:defRPr sz="6420"/>
            </a:lvl1pPr>
            <a:lvl2pPr marL="2106011" indent="0">
              <a:buNone/>
              <a:defRPr sz="5564"/>
            </a:lvl2pPr>
            <a:lvl3pPr marL="4212020" indent="0">
              <a:buNone/>
              <a:defRPr sz="4565"/>
            </a:lvl3pPr>
            <a:lvl4pPr marL="6318031" indent="0">
              <a:buNone/>
              <a:defRPr sz="4138"/>
            </a:lvl4pPr>
            <a:lvl5pPr marL="8424042" indent="0">
              <a:buNone/>
              <a:defRPr sz="4138"/>
            </a:lvl5pPr>
            <a:lvl6pPr marL="10530052" indent="0">
              <a:buNone/>
              <a:defRPr sz="4138"/>
            </a:lvl6pPr>
            <a:lvl7pPr marL="12636062" indent="0">
              <a:buNone/>
              <a:defRPr sz="4138"/>
            </a:lvl7pPr>
            <a:lvl8pPr marL="14742071" indent="0">
              <a:buNone/>
              <a:defRPr sz="4138"/>
            </a:lvl8pPr>
            <a:lvl9pPr marL="16848082" indent="0">
              <a:buNone/>
              <a:defRPr sz="4138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59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19965" y="1730030"/>
            <a:ext cx="29159359" cy="7200107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5" y="10080153"/>
            <a:ext cx="29159359" cy="2851042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19966" y="40040595"/>
            <a:ext cx="7559833" cy="2300033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55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5F66C-BD62-4228-946F-DA8FA0B42167}" type="datetimeFigureOut">
              <a:rPr lang="pt-BR" smtClean="0"/>
              <a:pPr/>
              <a:t>01/06/2023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69759" y="40040595"/>
            <a:ext cx="10259775" cy="2300033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55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19492" y="40040595"/>
            <a:ext cx="7559833" cy="2300033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55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5B9D6-214A-488E-918C-B06356A0420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47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12020" rtl="0" eaLnBrk="1" latinLnBrk="0" hangingPunct="1">
        <a:spcBef>
          <a:spcPct val="0"/>
        </a:spcBef>
        <a:buNone/>
        <a:defRPr sz="202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79507" indent="-1579507" algn="l" defTabSz="421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695" kern="1200">
          <a:solidFill>
            <a:schemeClr val="tx1"/>
          </a:solidFill>
          <a:latin typeface="+mn-lt"/>
          <a:ea typeface="+mn-ea"/>
          <a:cs typeface="+mn-cs"/>
        </a:defRPr>
      </a:lvl1pPr>
      <a:lvl2pPr marL="3422267" indent="-1316256" algn="l" defTabSz="421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840" kern="1200">
          <a:solidFill>
            <a:schemeClr val="tx1"/>
          </a:solidFill>
          <a:latin typeface="+mn-lt"/>
          <a:ea typeface="+mn-ea"/>
          <a:cs typeface="+mn-cs"/>
        </a:defRPr>
      </a:lvl2pPr>
      <a:lvl3pPr marL="5265025" indent="-1053006" algn="l" defTabSz="421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986" kern="1200">
          <a:solidFill>
            <a:schemeClr val="tx1"/>
          </a:solidFill>
          <a:latin typeface="+mn-lt"/>
          <a:ea typeface="+mn-ea"/>
          <a:cs typeface="+mn-cs"/>
        </a:defRPr>
      </a:lvl3pPr>
      <a:lvl4pPr marL="7371036" indent="-1053006" algn="l" defTabSz="4212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274" kern="1200">
          <a:solidFill>
            <a:schemeClr val="tx1"/>
          </a:solidFill>
          <a:latin typeface="+mn-lt"/>
          <a:ea typeface="+mn-ea"/>
          <a:cs typeface="+mn-cs"/>
        </a:defRPr>
      </a:lvl4pPr>
      <a:lvl5pPr marL="9477046" indent="-1053006" algn="l" defTabSz="4212020" rtl="0" eaLnBrk="1" latinLnBrk="0" hangingPunct="1">
        <a:spcBef>
          <a:spcPct val="20000"/>
        </a:spcBef>
        <a:buFont typeface="Arial" panose="020B0604020202020204" pitchFamily="34" charset="0"/>
        <a:buChar char="»"/>
        <a:defRPr sz="9274" kern="1200">
          <a:solidFill>
            <a:schemeClr val="tx1"/>
          </a:solidFill>
          <a:latin typeface="+mn-lt"/>
          <a:ea typeface="+mn-ea"/>
          <a:cs typeface="+mn-cs"/>
        </a:defRPr>
      </a:lvl5pPr>
      <a:lvl6pPr marL="11583056" indent="-1053006" algn="l" defTabSz="421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74" kern="1200">
          <a:solidFill>
            <a:schemeClr val="tx1"/>
          </a:solidFill>
          <a:latin typeface="+mn-lt"/>
          <a:ea typeface="+mn-ea"/>
          <a:cs typeface="+mn-cs"/>
        </a:defRPr>
      </a:lvl6pPr>
      <a:lvl7pPr marL="13689067" indent="-1053006" algn="l" defTabSz="421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74" kern="1200">
          <a:solidFill>
            <a:schemeClr val="tx1"/>
          </a:solidFill>
          <a:latin typeface="+mn-lt"/>
          <a:ea typeface="+mn-ea"/>
          <a:cs typeface="+mn-cs"/>
        </a:defRPr>
      </a:lvl7pPr>
      <a:lvl8pPr marL="15795077" indent="-1053006" algn="l" defTabSz="421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74" kern="1200">
          <a:solidFill>
            <a:schemeClr val="tx1"/>
          </a:solidFill>
          <a:latin typeface="+mn-lt"/>
          <a:ea typeface="+mn-ea"/>
          <a:cs typeface="+mn-cs"/>
        </a:defRPr>
      </a:lvl8pPr>
      <a:lvl9pPr marL="17901088" indent="-1053006" algn="l" defTabSz="4212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212020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1pPr>
      <a:lvl2pPr marL="2106011" algn="l" defTabSz="4212020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2pPr>
      <a:lvl3pPr marL="4212020" algn="l" defTabSz="4212020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3pPr>
      <a:lvl4pPr marL="6318031" algn="l" defTabSz="4212020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4pPr>
      <a:lvl5pPr marL="8424042" algn="l" defTabSz="4212020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5pPr>
      <a:lvl6pPr marL="10530052" algn="l" defTabSz="4212020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6pPr>
      <a:lvl7pPr marL="12636062" algn="l" defTabSz="4212020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7pPr>
      <a:lvl8pPr marL="14742071" algn="l" defTabSz="4212020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8pPr>
      <a:lvl9pPr marL="16848082" algn="l" defTabSz="4212020" rtl="0" eaLnBrk="1" latinLnBrk="0" hangingPunct="1">
        <a:defRPr sz="8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7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24549" y="597816"/>
            <a:ext cx="19880151" cy="7400387"/>
          </a:xfrm>
        </p:spPr>
        <p:txBody>
          <a:bodyPr>
            <a:normAutofit/>
          </a:bodyPr>
          <a:lstStyle/>
          <a:p>
            <a:r>
              <a:rPr lang="pt-BR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  <a:br>
              <a:rPr lang="en-US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[1]; Autor [2]; Autor [3]; …</a:t>
            </a:r>
            <a:b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Filiação, Campus, Curso[1]; </a:t>
            </a:r>
            <a:r>
              <a:rPr lang="pt-B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Filiação, Campus, Curso[2]; ... ; Filiação, Campus, Curso[3];</a:t>
            </a:r>
            <a:endParaRPr lang="pt-BR" sz="5000" b="1" dirty="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F4A77BB1-44CA-471E-9E16-B57BE3A345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798" y="1124401"/>
            <a:ext cx="3861670" cy="5025229"/>
          </a:xfrm>
          <a:prstGeom prst="rect">
            <a:avLst/>
          </a:prstGeom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A74E496A-4855-48F3-8BE5-529D8E18B146}"/>
              </a:ext>
            </a:extLst>
          </p:cNvPr>
          <p:cNvSpPr/>
          <p:nvPr/>
        </p:nvSpPr>
        <p:spPr>
          <a:xfrm>
            <a:off x="1752309" y="8970393"/>
            <a:ext cx="14159303" cy="13694879"/>
          </a:xfrm>
          <a:prstGeom prst="rect">
            <a:avLst/>
          </a:prstGeom>
          <a:noFill/>
          <a:ln w="38100" cap="sq">
            <a:solidFill>
              <a:schemeClr val="tx1"/>
            </a:solidFill>
            <a:prstDash val="lgDashDotDot"/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954" dirty="0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9E7FE0DA-0387-443A-85F8-24440D3640E6}"/>
              </a:ext>
            </a:extLst>
          </p:cNvPr>
          <p:cNvSpPr/>
          <p:nvPr/>
        </p:nvSpPr>
        <p:spPr>
          <a:xfrm>
            <a:off x="1726036" y="23243992"/>
            <a:ext cx="14159303" cy="11533846"/>
          </a:xfrm>
          <a:prstGeom prst="rect">
            <a:avLst/>
          </a:prstGeom>
          <a:noFill/>
          <a:ln w="38100" cap="sq">
            <a:solidFill>
              <a:schemeClr val="tx1"/>
            </a:solidFill>
            <a:prstDash val="lgDashDot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954" dirty="0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41F545C9-5F49-4D1F-BCD8-1B7E044A6D44}"/>
              </a:ext>
            </a:extLst>
          </p:cNvPr>
          <p:cNvSpPr/>
          <p:nvPr/>
        </p:nvSpPr>
        <p:spPr>
          <a:xfrm>
            <a:off x="16453917" y="8962762"/>
            <a:ext cx="14155219" cy="13694879"/>
          </a:xfrm>
          <a:prstGeom prst="rect">
            <a:avLst/>
          </a:prstGeom>
          <a:noFill/>
          <a:ln w="38100" cap="sq">
            <a:solidFill>
              <a:schemeClr val="tx1"/>
            </a:solidFill>
            <a:prstDash val="lgDashDotDot"/>
            <a:rou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954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3FE3D628-DC64-4097-AB8F-7B02F3C2CCF6}"/>
              </a:ext>
            </a:extLst>
          </p:cNvPr>
          <p:cNvSpPr/>
          <p:nvPr/>
        </p:nvSpPr>
        <p:spPr>
          <a:xfrm>
            <a:off x="16453915" y="23233708"/>
            <a:ext cx="14155218" cy="11533846"/>
          </a:xfrm>
          <a:prstGeom prst="rect">
            <a:avLst/>
          </a:prstGeom>
          <a:noFill/>
          <a:ln w="38100" cap="sq">
            <a:solidFill>
              <a:schemeClr val="tx1"/>
            </a:solidFill>
            <a:prstDash val="lgDashDot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954" dirty="0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662CD0F6-3258-48A5-AE2C-8782BB44EBEE}"/>
              </a:ext>
            </a:extLst>
          </p:cNvPr>
          <p:cNvSpPr/>
          <p:nvPr/>
        </p:nvSpPr>
        <p:spPr>
          <a:xfrm>
            <a:off x="1509205" y="35394078"/>
            <a:ext cx="29099930" cy="4712296"/>
          </a:xfrm>
          <a:prstGeom prst="rect">
            <a:avLst/>
          </a:prstGeom>
          <a:noFill/>
          <a:ln w="38100" cap="sq">
            <a:solidFill>
              <a:schemeClr val="tx1"/>
            </a:solidFill>
            <a:prstDash val="lgDashDotDot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954" dirty="0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C922AC37-73ED-4570-BB83-4225D72315DE}"/>
              </a:ext>
            </a:extLst>
          </p:cNvPr>
          <p:cNvSpPr txBox="1"/>
          <p:nvPr/>
        </p:nvSpPr>
        <p:spPr>
          <a:xfrm>
            <a:off x="6335120" y="9068930"/>
            <a:ext cx="49936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096F7CB5-7D5E-4F42-A9B4-F54B5FD55EFD}"/>
              </a:ext>
            </a:extLst>
          </p:cNvPr>
          <p:cNvSpPr txBox="1"/>
          <p:nvPr/>
        </p:nvSpPr>
        <p:spPr>
          <a:xfrm>
            <a:off x="5950242" y="23349847"/>
            <a:ext cx="56351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B65714A0-5B17-4E84-8249-397ABD06BDFF}"/>
              </a:ext>
            </a:extLst>
          </p:cNvPr>
          <p:cNvSpPr txBox="1"/>
          <p:nvPr/>
        </p:nvSpPr>
        <p:spPr>
          <a:xfrm>
            <a:off x="18854879" y="9177669"/>
            <a:ext cx="9533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A18A20D4-7B1B-4C5F-B2A8-869CD2B3C8B1}"/>
              </a:ext>
            </a:extLst>
          </p:cNvPr>
          <p:cNvSpPr txBox="1"/>
          <p:nvPr/>
        </p:nvSpPr>
        <p:spPr>
          <a:xfrm>
            <a:off x="10983902" y="35520769"/>
            <a:ext cx="101505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BIBLIOGRÁFICAS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781C6037-3CFF-46B4-9CFC-E2BEF60ED723}"/>
              </a:ext>
            </a:extLst>
          </p:cNvPr>
          <p:cNvSpPr txBox="1"/>
          <p:nvPr/>
        </p:nvSpPr>
        <p:spPr>
          <a:xfrm>
            <a:off x="19159173" y="23347270"/>
            <a:ext cx="87447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72213C-9E3E-4E44-A01F-E8F8546143F3}"/>
              </a:ext>
            </a:extLst>
          </p:cNvPr>
          <p:cNvSpPr/>
          <p:nvPr/>
        </p:nvSpPr>
        <p:spPr>
          <a:xfrm>
            <a:off x="1870052" y="10838418"/>
            <a:ext cx="13897544" cy="11910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0000" algn="just"/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Times New Roman;</a:t>
            </a:r>
          </a:p>
          <a:p>
            <a:pPr indent="720000" algn="just"/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Incluir uma descrição sucinta do problema ou área de pesquisa abordada, destacar a relevância e importância do tema, apresentar o objetivo principal da investigação e fornecer uma visão geral dos métodos utilizados. Além disso, é fundamental estabelecer uma base teórica sólida, mencionando as principais referências e trabalhos anteriores relacionados ao assunto.</a:t>
            </a:r>
          </a:p>
          <a:p>
            <a:pPr indent="720000"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20000"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20000"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20000"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20000"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20000"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20000"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534206-AA28-C344-A6A2-6D60F27B211A}"/>
              </a:ext>
            </a:extLst>
          </p:cNvPr>
          <p:cNvSpPr/>
          <p:nvPr/>
        </p:nvSpPr>
        <p:spPr>
          <a:xfrm>
            <a:off x="16591584" y="24386243"/>
            <a:ext cx="138975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0000" algn="just"/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Times New Roman</a:t>
            </a:r>
          </a:p>
          <a:p>
            <a:pPr indent="720000" algn="just"/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Resumir de forma sucinta as principais descobertas e conclusões do estudo. É importante destacar as contribuições e relevância dos resultados obtidos, enfatizando como eles avançam o conhecimento existente na área..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C2FA6DC-0B10-BC4E-8374-961762EF90B2}"/>
              </a:ext>
            </a:extLst>
          </p:cNvPr>
          <p:cNvSpPr txBox="1"/>
          <p:nvPr/>
        </p:nvSpPr>
        <p:spPr>
          <a:xfrm>
            <a:off x="16625552" y="10149854"/>
            <a:ext cx="1354364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20000" algn="just"/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Times New Roman</a:t>
            </a:r>
          </a:p>
          <a:p>
            <a:pPr indent="720000" algn="just"/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Apresentar de forma resumida e clara os principais resultados obtidos na pesquisa. Também é válido discutir possíveis limitações do estudo e sugerir direções futuras de pesquisa. A ênfase deve ser dada aos aspectos mais relevantes e impactantes do trabalho.</a:t>
            </a:r>
          </a:p>
          <a:p>
            <a:pPr indent="720000"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720000" algn="just"/>
            <a:endParaRPr 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D1A9E41-BE55-C146-82B1-05219138DD2C}"/>
              </a:ext>
            </a:extLst>
          </p:cNvPr>
          <p:cNvSpPr/>
          <p:nvPr/>
        </p:nvSpPr>
        <p:spPr>
          <a:xfrm>
            <a:off x="1848874" y="24344377"/>
            <a:ext cx="138975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0000" algn="just"/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Times New Roman</a:t>
            </a:r>
          </a:p>
          <a:p>
            <a:pPr indent="720000" algn="just"/>
            <a:r>
              <a:rPr lang="pt-B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Descrever de forma concisa e clara os métodos e procedimentos utilizados na pesquisa. É importante fornecer informações suficientes para que o público compreenda como o estudo foi conduzido e como os resultados foram obtidos.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26BAE6-4481-C444-B529-2CA8D807D450}"/>
              </a:ext>
            </a:extLst>
          </p:cNvPr>
          <p:cNvSpPr txBox="1"/>
          <p:nvPr/>
        </p:nvSpPr>
        <p:spPr>
          <a:xfrm>
            <a:off x="1632042" y="36406733"/>
            <a:ext cx="2885708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</a:t>
            </a:r>
            <a:r>
              <a:rPr lang="pt-BR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 et al. título: subtítulo. Volume. Edição. Revista ou filiação, cidade, ano.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 </a:t>
            </a:r>
          </a:p>
          <a:p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[3] </a:t>
            </a:r>
          </a:p>
          <a:p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Box 62">
            <a:extLst>
              <a:ext uri="{FF2B5EF4-FFF2-40B4-BE49-F238E27FC236}">
                <a16:creationId xmlns:a16="http://schemas.microsoft.com/office/drawing/2014/main" id="{45FDC9ED-3219-4FE7-A994-EC3B6B5B2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8687" y="41384756"/>
            <a:ext cx="2806191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3693071" eaLnBrk="1" hangingPunct="1">
              <a:defRPr/>
            </a:pPr>
            <a:r>
              <a:rPr lang="pt-BR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Semana Acadêmica de Matemática UFMS|CPTL 2023</a:t>
            </a:r>
          </a:p>
          <a:p>
            <a:pPr algn="ctr" defTabSz="3693071" eaLnBrk="1" hangingPunct="1">
              <a:defRPr/>
            </a:pPr>
            <a:endParaRPr lang="pt-BR" sz="4000" b="1" dirty="0">
              <a:effectLst>
                <a:outerShdw blurRad="38100" dist="38100" dir="2700000" algn="tl">
                  <a:srgbClr val="C0C0C0"/>
                </a:outerShdw>
              </a:effectLst>
              <a:latin typeface="Lucida Handwriting" panose="03010101010101010101" pitchFamily="66" charset="0"/>
            </a:endParaRPr>
          </a:p>
        </p:txBody>
      </p:sp>
      <p:sp>
        <p:nvSpPr>
          <p:cNvPr id="14" name="Losango 13">
            <a:extLst>
              <a:ext uri="{FF2B5EF4-FFF2-40B4-BE49-F238E27FC236}">
                <a16:creationId xmlns:a16="http://schemas.microsoft.com/office/drawing/2014/main" id="{16A50506-2CBA-54F6-C32B-2B146231B586}"/>
              </a:ext>
            </a:extLst>
          </p:cNvPr>
          <p:cNvSpPr/>
          <p:nvPr/>
        </p:nvSpPr>
        <p:spPr>
          <a:xfrm>
            <a:off x="30429133" y="8800762"/>
            <a:ext cx="360000" cy="324000"/>
          </a:xfrm>
          <a:prstGeom prst="diamon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Losango 15">
            <a:extLst>
              <a:ext uri="{FF2B5EF4-FFF2-40B4-BE49-F238E27FC236}">
                <a16:creationId xmlns:a16="http://schemas.microsoft.com/office/drawing/2014/main" id="{8DFB976E-C63D-F303-E905-61F686D698AE}"/>
              </a:ext>
            </a:extLst>
          </p:cNvPr>
          <p:cNvSpPr/>
          <p:nvPr/>
        </p:nvSpPr>
        <p:spPr>
          <a:xfrm>
            <a:off x="1572312" y="8808393"/>
            <a:ext cx="360000" cy="324000"/>
          </a:xfrm>
          <a:prstGeom prst="diamon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Losango 16">
            <a:extLst>
              <a:ext uri="{FF2B5EF4-FFF2-40B4-BE49-F238E27FC236}">
                <a16:creationId xmlns:a16="http://schemas.microsoft.com/office/drawing/2014/main" id="{37FA7A8C-7969-C08C-2BC5-85148570392C}"/>
              </a:ext>
            </a:extLst>
          </p:cNvPr>
          <p:cNvSpPr/>
          <p:nvPr/>
        </p:nvSpPr>
        <p:spPr>
          <a:xfrm>
            <a:off x="1572309" y="39944373"/>
            <a:ext cx="360000" cy="324000"/>
          </a:xfrm>
          <a:prstGeom prst="diamon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Losango 27">
            <a:extLst>
              <a:ext uri="{FF2B5EF4-FFF2-40B4-BE49-F238E27FC236}">
                <a16:creationId xmlns:a16="http://schemas.microsoft.com/office/drawing/2014/main" id="{C2B66299-BC0B-B6D4-4177-03DEC0101182}"/>
              </a:ext>
            </a:extLst>
          </p:cNvPr>
          <p:cNvSpPr/>
          <p:nvPr/>
        </p:nvSpPr>
        <p:spPr>
          <a:xfrm>
            <a:off x="30429133" y="39944373"/>
            <a:ext cx="360000" cy="324000"/>
          </a:xfrm>
          <a:prstGeom prst="diamon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55A71EB-1D01-1897-00B7-A060231AB4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099175" y="523619"/>
            <a:ext cx="7609400" cy="760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718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279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Lucida Handwriting</vt:lpstr>
      <vt:lpstr>MV Boli</vt:lpstr>
      <vt:lpstr>Times New Roman</vt:lpstr>
      <vt:lpstr>Tema do Office</vt:lpstr>
      <vt:lpstr>TÍTULO  Autor [1]; Autor [2]; Autor [3]; …  Filiação, Campus, Curso[1]; Filiação, Campus, Curso[2]; ... ; Filiação, Campus, Curso[3];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FELIPE BERNARDINO DA SILVA LUCAS</cp:lastModifiedBy>
  <cp:revision>86</cp:revision>
  <cp:lastPrinted>2018-06-16T19:48:01Z</cp:lastPrinted>
  <dcterms:created xsi:type="dcterms:W3CDTF">2017-08-16T00:26:54Z</dcterms:created>
  <dcterms:modified xsi:type="dcterms:W3CDTF">2023-06-01T14:53:44Z</dcterms:modified>
</cp:coreProperties>
</file>